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Lexend Deca" panose="020B0604020202020204" charset="0"/>
      <p:regular r:id="rId12"/>
      <p:bold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Light" panose="020B0306030504020204" pitchFamily="34" charset="0"/>
      <p:regular r:id="rId18"/>
      <p:bold r:id="rId19"/>
      <p:italic r:id="rId20"/>
      <p:boldItalic r:id="rId21"/>
    </p:embeddedFont>
    <p:embeddedFont>
      <p:font typeface="Open Sans SemiBold" panose="020B07060308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  <a:effectLst>
            <a:outerShdw blurRad="85725" dist="2857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nly cloud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louds">
  <p:cSld name="BLANK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ity">
  <p:cSld name="BLANK_1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2671914"/>
            <a:ext cx="7772400" cy="3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91100" y="0"/>
            <a:ext cx="6561900" cy="4113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49425" y="444800"/>
            <a:ext cx="8245200" cy="42492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90700" y="888100"/>
            <a:ext cx="36771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90700" y="1581150"/>
            <a:ext cx="3677100" cy="265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3502200" cy="27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4751000" y="1200150"/>
            <a:ext cx="3502200" cy="27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2299500" cy="27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3390025" y="1200150"/>
            <a:ext cx="2299500" cy="27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5889349" y="1200150"/>
            <a:ext cx="2299500" cy="27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449425" y="420325"/>
            <a:ext cx="8245200" cy="43029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678250" y="4277300"/>
            <a:ext cx="7787400" cy="44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Water-Pot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Fight droughts!</a:t>
            </a:r>
            <a:endParaRPr sz="36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800" y="46500"/>
            <a:ext cx="1760400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525" y="83500"/>
            <a:ext cx="756500" cy="4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51" y="109650"/>
            <a:ext cx="932344" cy="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550" y="63225"/>
            <a:ext cx="1493274" cy="51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8763" y="83500"/>
            <a:ext cx="941196" cy="4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2966600" y="2090350"/>
            <a:ext cx="3210900" cy="88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Equipo #15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8999">
              <a:schemeClr val="accent2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1275150" y="2128900"/>
            <a:ext cx="6593700" cy="39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Equipo de desarrollo</a:t>
            </a:r>
            <a:endParaRPr sz="2400"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3620700" y="2634813"/>
            <a:ext cx="1902600" cy="2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Team Walala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226500" y="2934525"/>
            <a:ext cx="8691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@Marfullsen   @OcikoTorzido   @GustavoNeiraGonzalez   @TheHasen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@AlvMoralesM</a:t>
            </a:r>
            <a:endParaRPr sz="2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6" y="1348532"/>
            <a:ext cx="1712061" cy="162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098" y="0"/>
            <a:ext cx="1664818" cy="162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459" y="1394391"/>
            <a:ext cx="1624886" cy="162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814" y="531510"/>
            <a:ext cx="1691671" cy="162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7383" y="114016"/>
            <a:ext cx="1712049" cy="17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685800" y="1674806"/>
            <a:ext cx="7772400" cy="51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 la sequía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685800" y="2290914"/>
            <a:ext cx="7772400" cy="3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Gravedad de la falta de agua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1291100" y="0"/>
            <a:ext cx="6561900" cy="411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“Por lo menos una vez en la vida vas a necesitar a un médico, a un abogado, a un arquitecto, pero todos los días necesitarás de un agricultor.”</a:t>
            </a:r>
            <a:endParaRPr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237" y="128975"/>
            <a:ext cx="459526" cy="45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548700" y="4300550"/>
            <a:ext cx="8046600" cy="34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800"/>
              <a:t>https://www.mop.cl/Prensa/Documents/Mesa_Nacional_del_Agua_2020_Primer_Informe_Enero.pdf</a:t>
            </a:r>
            <a:endParaRPr sz="800"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4294967295"/>
          </p:nvPr>
        </p:nvSpPr>
        <p:spPr>
          <a:xfrm>
            <a:off x="548700" y="40325"/>
            <a:ext cx="8046600" cy="34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poco de estadística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750" y="719925"/>
            <a:ext cx="47244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209800" y="3934050"/>
            <a:ext cx="4724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Distribución de demanda consuntiva por sector año 2015. Fuente: DGA, 2017. 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Gasto de agua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20" name="Google Shape;120;p2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25" y="925225"/>
            <a:ext cx="4805751" cy="29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10.909.000.000</a:t>
            </a:r>
            <a:endParaRPr sz="4800"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M3 de agua consumida en 2015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ctrTitle" idx="4294967295"/>
          </p:nvPr>
        </p:nvSpPr>
        <p:spPr>
          <a:xfrm>
            <a:off x="685800" y="32007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30%</a:t>
            </a:r>
            <a:endParaRPr sz="480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Pérdida aproximada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7.909.025.000</a:t>
            </a:r>
            <a:endParaRPr sz="4800"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M3 en actividades agrícolas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ctrTitle" idx="4294967295"/>
          </p:nvPr>
        </p:nvSpPr>
        <p:spPr>
          <a:xfrm>
            <a:off x="133025" y="1418900"/>
            <a:ext cx="8853300" cy="132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$</a:t>
            </a:r>
            <a:r>
              <a:rPr lang="en" sz="8900"/>
              <a:t>4.745.415.000</a:t>
            </a:r>
            <a:endParaRPr sz="8900"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4294967295"/>
          </p:nvPr>
        </p:nvSpPr>
        <p:spPr>
          <a:xfrm>
            <a:off x="685800" y="27638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¡Gasto extra en dólares!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ctrTitle" idx="4294967295"/>
          </p:nvPr>
        </p:nvSpPr>
        <p:spPr>
          <a:xfrm>
            <a:off x="1628475" y="2040550"/>
            <a:ext cx="588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Water Pot</a:t>
            </a:r>
            <a:endParaRPr sz="600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4294967295"/>
          </p:nvPr>
        </p:nvSpPr>
        <p:spPr>
          <a:xfrm>
            <a:off x="1628475" y="3182951"/>
            <a:ext cx="58869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¡ahorra cerca de un 30% del agua!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648" y="698425"/>
            <a:ext cx="3427425" cy="15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rsino template">
  <a:themeElements>
    <a:clrScheme name="Custom 347">
      <a:dk1>
        <a:srgbClr val="08153D"/>
      </a:dk1>
      <a:lt1>
        <a:srgbClr val="FFFFFF"/>
      </a:lt1>
      <a:dk2>
        <a:srgbClr val="6E8097"/>
      </a:dk2>
      <a:lt2>
        <a:srgbClr val="F1F3F5"/>
      </a:lt2>
      <a:accent1>
        <a:srgbClr val="1A80F9"/>
      </a:accent1>
      <a:accent2>
        <a:srgbClr val="7CB8F9"/>
      </a:accent2>
      <a:accent3>
        <a:srgbClr val="C4CCEC"/>
      </a:accent3>
      <a:accent4>
        <a:srgbClr val="23AED6"/>
      </a:accent4>
      <a:accent5>
        <a:srgbClr val="00AB5B"/>
      </a:accent5>
      <a:accent6>
        <a:srgbClr val="C6DC5D"/>
      </a:accent6>
      <a:hlink>
        <a:srgbClr val="1442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Presentación en pantalla (16:9)</PresentationFormat>
  <Paragraphs>32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Lexend Deca</vt:lpstr>
      <vt:lpstr>Open Sans</vt:lpstr>
      <vt:lpstr>Open Sans SemiBold</vt:lpstr>
      <vt:lpstr>Open Sans Light</vt:lpstr>
      <vt:lpstr>Orsino template</vt:lpstr>
      <vt:lpstr>Water-Pot Fight droughts!</vt:lpstr>
      <vt:lpstr>Equipo de desarrollo</vt:lpstr>
      <vt:lpstr>El problema de la sequía</vt:lpstr>
      <vt:lpstr>Presentación de PowerPoint</vt:lpstr>
      <vt:lpstr>Un poco de estadística</vt:lpstr>
      <vt:lpstr>Gasto de agua</vt:lpstr>
      <vt:lpstr>10.909.000.000</vt:lpstr>
      <vt:lpstr> $4.745.415.000</vt:lpstr>
      <vt:lpstr>Water Pot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Water-Pot Fight droughts!</dc:title>
  <cp:lastModifiedBy>FRANCISCO ANDRÉS MARFULL PIZARRO</cp:lastModifiedBy>
  <cp:revision>1</cp:revision>
  <dcterms:modified xsi:type="dcterms:W3CDTF">2021-09-05T12:00:30Z</dcterms:modified>
</cp:coreProperties>
</file>